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9" r:id="rId8"/>
    <p:sldId id="262" r:id="rId9"/>
    <p:sldId id="263" r:id="rId10"/>
    <p:sldId id="264" r:id="rId11"/>
    <p:sldId id="266" r:id="rId12"/>
    <p:sldId id="265"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53" d="100"/>
          <a:sy n="53" d="100"/>
        </p:scale>
        <p:origin x="13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a:t>
            </a:r>
            <a:r>
              <a:rPr lang="en-US" sz="1200" b="0" i="0" kern="1200">
                <a:solidFill>
                  <a:schemeClr val="tx1"/>
                </a:solidFill>
                <a:effectLst/>
                <a:latin typeface="+mn-lt"/>
                <a:ea typeface="+mn-ea"/>
                <a:cs typeface="+mn-cs"/>
              </a:rPr>
              <a:t>by reviewing </a:t>
            </a:r>
            <a:r>
              <a:rPr lang="en-US" sz="1200" b="0" i="0" kern="1200" dirty="0">
                <a:solidFill>
                  <a:schemeClr val="tx1"/>
                </a:solidFill>
                <a:effectLst/>
                <a:latin typeface="+mn-lt"/>
                <a:ea typeface="+mn-ea"/>
                <a:cs typeface="+mn-cs"/>
              </a:rPr>
              <a:t>data</a:t>
            </a:r>
          </a:p>
          <a:p>
            <a:r>
              <a:rPr lang="en-US" sz="1200" b="0" i="0" kern="1200" dirty="0">
                <a:solidFill>
                  <a:schemeClr val="tx1"/>
                </a:solidFill>
                <a:effectLst/>
                <a:latin typeface="+mn-lt"/>
                <a:ea typeface="+mn-ea"/>
                <a:cs typeface="+mn-cs"/>
              </a:rPr>
              <a:t>determined nan values</a:t>
            </a:r>
          </a:p>
          <a:p>
            <a:r>
              <a:rPr lang="en-US" sz="1200" b="0" i="0" kern="1200" dirty="0">
                <a:solidFill>
                  <a:schemeClr val="tx1"/>
                </a:solidFill>
                <a:effectLst/>
                <a:latin typeface="+mn-lt"/>
                <a:ea typeface="+mn-ea"/>
                <a:cs typeface="+mn-cs"/>
              </a:rPr>
              <a:t>mode mean median or removing</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in date)</a:t>
            </a:r>
          </a:p>
          <a:p>
            <a:r>
              <a:rPr lang="en-US" sz="1200" b="0" i="0" kern="1200" dirty="0">
                <a:solidFill>
                  <a:schemeClr val="tx1"/>
                </a:solidFill>
                <a:effectLst/>
                <a:latin typeface="+mn-lt"/>
                <a:ea typeface="+mn-ea"/>
                <a:cs typeface="+mn-cs"/>
              </a:rPr>
              <a:t>15 ways of spelling weather description</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245590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Both types we used</a:t>
            </a:r>
          </a:p>
          <a:p>
            <a:r>
              <a:rPr lang="en-US" sz="1200" b="0" i="0" kern="1200" dirty="0">
                <a:solidFill>
                  <a:schemeClr val="tx1"/>
                </a:solidFill>
                <a:effectLst/>
                <a:latin typeface="+mn-lt"/>
                <a:ea typeface="+mn-ea"/>
                <a:cs typeface="+mn-cs"/>
              </a:rPr>
              <a:t>k means </a:t>
            </a:r>
          </a:p>
          <a:p>
            <a:r>
              <a:rPr lang="en-US" sz="1200" b="0" i="0" kern="1200" dirty="0">
                <a:solidFill>
                  <a:schemeClr val="tx1"/>
                </a:solidFill>
                <a:effectLst/>
                <a:latin typeface="+mn-lt"/>
                <a:ea typeface="+mn-ea"/>
                <a:cs typeface="+mn-cs"/>
              </a:rPr>
              <a:t>clusters (elbow analysis) </a:t>
            </a:r>
          </a:p>
          <a:p>
            <a:r>
              <a:rPr lang="en-US" sz="1200" b="0" i="0" kern="1200" dirty="0">
                <a:solidFill>
                  <a:schemeClr val="tx1"/>
                </a:solidFill>
                <a:effectLst/>
                <a:latin typeface="+mn-lt"/>
                <a:ea typeface="+mn-ea"/>
                <a:cs typeface="+mn-cs"/>
              </a:rPr>
              <a:t>Metaphor (comparing old people and kids on injuries)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err="1">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- 99.78 </a:t>
            </a:r>
            <a:r>
              <a:rPr lang="en-US" sz="1200" b="0" i="0" kern="1200">
                <a:solidFill>
                  <a:schemeClr val="tx1"/>
                </a:solidFill>
                <a:effectLst/>
                <a:latin typeface="+mn-lt"/>
                <a:ea typeface="+mn-ea"/>
                <a:cs typeface="+mn-cs"/>
              </a:rPr>
              <a:t>(overfitting)</a:t>
            </a:r>
            <a:endParaRPr lang="lv-LV"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108951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2018-05-31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99.55% (combined)</a:t>
            </a:r>
          </a:p>
          <a:p>
            <a:pPr lvl="1"/>
            <a:r>
              <a:rPr lang="en-US" dirty="0"/>
              <a:t>99.53% (tree only)</a:t>
            </a:r>
          </a:p>
        </p:txBody>
      </p:sp>
    </p:spTree>
    <p:extLst>
      <p:ext uri="{BB962C8B-B14F-4D97-AF65-F5344CB8AC3E}">
        <p14:creationId xmlns:p14="http://schemas.microsoft.com/office/powerpoint/2010/main" val="22677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spTree>
    <p:extLst>
      <p:ext uri="{BB962C8B-B14F-4D97-AF65-F5344CB8AC3E}">
        <p14:creationId xmlns:p14="http://schemas.microsoft.com/office/powerpoint/2010/main" val="252729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330</TotalTime>
  <Words>897</Words>
  <Application>Microsoft Office PowerPoint</Application>
  <PresentationFormat>Platekrāna</PresentationFormat>
  <Paragraphs>83</Paragraphs>
  <Slides>14</Slides>
  <Notes>11</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14</vt:i4>
      </vt:variant>
    </vt:vector>
  </HeadingPairs>
  <TitlesOfParts>
    <vt:vector size="19"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What about that Prediction Model, how does it work?</vt:lpstr>
      <vt:lpstr>How does the model make a decision?</vt:lpstr>
      <vt:lpstr>How did we manage to achieve this?</vt:lpstr>
      <vt:lpstr>Data Wrangling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62</cp:revision>
  <dcterms:created xsi:type="dcterms:W3CDTF">2018-05-27T11:06:51Z</dcterms:created>
  <dcterms:modified xsi:type="dcterms:W3CDTF">2018-05-31T11:10:11Z</dcterms:modified>
</cp:coreProperties>
</file>